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8" r:id="rId4"/>
    <p:sldId id="270" r:id="rId5"/>
    <p:sldId id="271" r:id="rId6"/>
    <p:sldId id="277" r:id="rId7"/>
    <p:sldId id="267" r:id="rId8"/>
    <p:sldId id="272" r:id="rId9"/>
    <p:sldId id="273" r:id="rId10"/>
    <p:sldId id="274" r:id="rId11"/>
    <p:sldId id="275" r:id="rId12"/>
    <p:sldId id="260" r:id="rId13"/>
    <p:sldId id="280" r:id="rId14"/>
    <p:sldId id="281" r:id="rId15"/>
    <p:sldId id="282" r:id="rId16"/>
    <p:sldId id="283" r:id="rId17"/>
    <p:sldId id="284" r:id="rId18"/>
    <p:sldId id="291" r:id="rId19"/>
    <p:sldId id="285" r:id="rId20"/>
    <p:sldId id="286" r:id="rId21"/>
    <p:sldId id="287" r:id="rId22"/>
    <p:sldId id="288" r:id="rId23"/>
    <p:sldId id="289" r:id="rId24"/>
    <p:sldId id="290" r:id="rId25"/>
    <p:sldId id="292" r:id="rId26"/>
    <p:sldId id="276" r:id="rId27"/>
    <p:sldId id="279" r:id="rId28"/>
    <p:sldId id="26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-588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0E9A4E-74E2-4D0A-B8FA-9F77CC273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0BF4D7B-58DF-4683-9496-3F8DF62A3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DD2ABDD-89F5-4950-8A7D-AFE11935B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EE74963-4B54-4E97-B06E-AD7D077AB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890DF5B-0475-4FBC-9647-ABD656426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87104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ACCF27-0419-4A91-946C-72391527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7D27F90-4A5D-4015-BA56-D9674FDE6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A58BDA0-4F37-4F0B-934C-327FD068D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C01F74C-CBC9-478B-BBB2-0225EBFF7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1DADBCD-08AF-48EB-BA1D-2ED642DFA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47523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C89C9DB-7157-427E-8BF4-FF712563BE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DA97AD5-1B5B-440E-8998-C0735571A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475A454-B1CF-47D5-A326-4FF44807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9CF0F5-48F7-445A-8C79-D51287339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0CDACE6-C1EE-4526-AED8-A090AB29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579621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72B40C-61AA-4DC4-AE7A-A5F6D557A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0446432-920B-4DEF-A466-9700A2D37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D8B6470-3447-4B0B-86E6-C89D4347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2A4751-B91D-4F3A-B9D2-39CE5E96B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F096033-335C-40C0-A460-584021CA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849542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DA697C-4A7C-40F5-A428-D93F4BDF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AFDF4B0-85CC-4DF4-8E89-641697C9A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A80BA27-275F-418F-9B00-27F70C6D8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3492C42-02F6-4781-869D-2CE14E882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C69EA6E-220C-4718-B61F-EFA38392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85207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CA6885-3916-41D0-8CCC-BE1BC72C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52E8A1A-5D51-44B7-B5D3-7C909D3AC1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37CE880-367D-452D-84FA-77D92249F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E3A4923-90EB-4B2C-AA00-03A7B6179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095290E-DCF6-4446-A50E-8A0BAE9D8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AAB9D8F-10A9-4E12-83EC-9FAF4B1F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127386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582A67-A456-4A25-8FD8-13E539EC4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CB2550A-9327-49C4-96DF-14FCDD217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05F9220-4249-4580-8872-FB8A989B5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3D18D52F-2C8E-4AFE-910C-A1F666D694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27CB0B9F-3D7B-48F0-8F67-F1186F5A5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3979634-C4E7-40FF-B393-E5522471F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1B795EB-7BB9-49BF-81E4-435CDF2EB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41BE9EA-1236-443C-A998-9E32C6B84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07135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D6E330A-5457-4471-95FC-97B85B12A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97DF381-57EC-458F-BA3F-C7DB5FB5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1393DCB-8862-4E88-A02D-DDB2A9ABB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D0C94A6-791F-4A9E-9079-19EBADB4F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88537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389F34B-5A47-4AF9-A2DF-80E1CD0F9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3583735-2BCC-487A-9B91-0FA852DDE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0BCF26C-AEC5-4F95-9534-37775873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0438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0B7CD5-300F-4425-85C3-B8D48ECBD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CDF080-F058-41D5-8004-848838C39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2DB073A-6D5C-4497-90D0-FD4EB777B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7BDDBEF-37D3-45B1-8EAA-5FE1F81D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7F76DEF-CD94-4251-ADCC-B4860A39A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9AA649F-3D4D-4CA2-A099-8822A106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72733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5598A9-F8FC-4D42-820E-3F50396BD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BE4F8C1-2057-4E11-B0A2-083C8A4CB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64F1755-C86A-48AE-BA89-41A7E3B29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DF73F79-FEBA-41AD-AAAD-1AAA81A2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CBCD636-467A-4EB2-8FA4-1132EC67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A580E4E-ABD5-4ECC-85B9-5E427809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66600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FCCF6C0-6E1C-4258-8DBD-71B8A60E5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6C28142-E86F-407D-ACBB-AA7A924CC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1E33413-E60B-4E1E-B97C-32C985D46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F5B67-6053-48A2-A42F-251ABBA7864C}" type="datetimeFigureOut">
              <a:rPr lang="en-IN" smtClean="0"/>
              <a:pPr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90110B4-531C-4747-B918-AFD80144D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8B15DE4-2CB3-41E5-9F13-ED4148ECE0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2D89B-2757-4493-9F0C-4D23B680362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741429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200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64320A-14DB-459F-ACBC-1B83D2702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2971" y="247650"/>
            <a:ext cx="9144000" cy="782638"/>
          </a:xfrm>
        </p:spPr>
        <p:txBody>
          <a:bodyPr>
            <a:noAutofit/>
          </a:bodyPr>
          <a:lstStyle/>
          <a:p>
            <a:r>
              <a:rPr lang="en-IN" sz="2800" b="1" dirty="0"/>
              <a:t>Shri Vishnu </a:t>
            </a:r>
            <a:r>
              <a:rPr lang="en-IN" sz="2800" b="1" dirty="0" smtClean="0"/>
              <a:t>Engineering </a:t>
            </a:r>
            <a:r>
              <a:rPr lang="en-IN" sz="2800" b="1" dirty="0"/>
              <a:t>C</a:t>
            </a:r>
            <a:r>
              <a:rPr lang="en-IN" sz="2800" b="1" dirty="0" smtClean="0"/>
              <a:t>ollege </a:t>
            </a:r>
            <a:r>
              <a:rPr lang="en-IN" sz="2800" b="1" dirty="0"/>
              <a:t>for </a:t>
            </a:r>
            <a:r>
              <a:rPr lang="en-IN" sz="2800" b="1" dirty="0" smtClean="0"/>
              <a:t>Women</a:t>
            </a:r>
            <a:r>
              <a:rPr lang="en-IN" sz="2800" b="1" dirty="0"/>
              <a:t>::</a:t>
            </a:r>
            <a:r>
              <a:rPr lang="en-IN" sz="2800" b="1" dirty="0" err="1"/>
              <a:t>Bhimavaram</a:t>
            </a:r>
            <a:r>
              <a:rPr lang="en-IN" sz="2800" b="1" dirty="0"/>
              <a:t/>
            </a:r>
            <a:br>
              <a:rPr lang="en-IN" sz="2800" b="1" dirty="0"/>
            </a:br>
            <a:r>
              <a:rPr lang="en-IN" sz="2800" b="1" dirty="0"/>
              <a:t>(Autonomous)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B3087AE-93BB-4469-9355-5BCFEC6C1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0625" y="1220788"/>
            <a:ext cx="9144000" cy="4684712"/>
          </a:xfrm>
        </p:spPr>
        <p:txBody>
          <a:bodyPr>
            <a:normAutofit fontScale="70000" lnSpcReduction="20000"/>
          </a:bodyPr>
          <a:lstStyle/>
          <a:p>
            <a:r>
              <a:rPr lang="en-IN" sz="2900" b="1" u="sng" dirty="0" smtClean="0"/>
              <a:t>Campus Centric Second Hand Exchange</a:t>
            </a:r>
            <a:endParaRPr lang="en-IN" sz="2900" b="1" u="sng" dirty="0"/>
          </a:p>
          <a:p>
            <a:endParaRPr lang="en-IN" dirty="0"/>
          </a:p>
          <a:p>
            <a:r>
              <a:rPr lang="en-IN" b="1" dirty="0"/>
              <a:t>IV </a:t>
            </a:r>
            <a:r>
              <a:rPr lang="en-IN" b="1" dirty="0" err="1"/>
              <a:t>B.Tech</a:t>
            </a:r>
            <a:r>
              <a:rPr lang="en-IN" b="1" dirty="0"/>
              <a:t> II Sem Project power point presentation</a:t>
            </a:r>
          </a:p>
          <a:p>
            <a:r>
              <a:rPr lang="en-IN" b="1" dirty="0"/>
              <a:t>In </a:t>
            </a:r>
          </a:p>
          <a:p>
            <a:r>
              <a:rPr lang="en-IN" b="1" dirty="0"/>
              <a:t>Computer Science and Engineering</a:t>
            </a:r>
          </a:p>
          <a:p>
            <a:r>
              <a:rPr lang="en-IN" b="1" dirty="0"/>
              <a:t>By</a:t>
            </a:r>
          </a:p>
          <a:p>
            <a:r>
              <a:rPr lang="en-US" sz="2300" dirty="0">
                <a:ea typeface="Calibri" panose="020F0502020204030204" pitchFamily="34" charset="0"/>
              </a:rPr>
              <a:t> 1. Mohammed </a:t>
            </a:r>
            <a:r>
              <a:rPr lang="en-US" sz="2300" dirty="0" err="1">
                <a:ea typeface="Calibri" panose="020F0502020204030204" pitchFamily="34" charset="0"/>
              </a:rPr>
              <a:t>Afreen</a:t>
            </a:r>
            <a:r>
              <a:rPr lang="en-US" sz="2300" dirty="0">
                <a:ea typeface="Calibri" panose="020F0502020204030204" pitchFamily="34" charset="0"/>
              </a:rPr>
              <a:t> - 18B01A05G9 </a:t>
            </a:r>
          </a:p>
          <a:p>
            <a:pPr marL="457200" indent="-457200"/>
            <a:r>
              <a:rPr lang="en-US" sz="2300" dirty="0">
                <a:ea typeface="Calibri" panose="020F0502020204030204" pitchFamily="34" charset="0"/>
              </a:rPr>
              <a:t>       2. </a:t>
            </a:r>
            <a:r>
              <a:rPr lang="en-US" sz="2300" dirty="0" err="1">
                <a:ea typeface="Calibri" panose="020F0502020204030204" pitchFamily="34" charset="0"/>
              </a:rPr>
              <a:t>Sunnapuram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Sai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Durga</a:t>
            </a:r>
            <a:r>
              <a:rPr lang="en-US" sz="2300" dirty="0">
                <a:ea typeface="Calibri" panose="020F0502020204030204" pitchFamily="34" charset="0"/>
              </a:rPr>
              <a:t> – 18B01A05D7 </a:t>
            </a:r>
          </a:p>
          <a:p>
            <a:pPr marL="457200" indent="-457200"/>
            <a:r>
              <a:rPr lang="en-US" sz="2300" dirty="0">
                <a:ea typeface="Calibri" panose="020F0502020204030204" pitchFamily="34" charset="0"/>
              </a:rPr>
              <a:t>         3. </a:t>
            </a:r>
            <a:r>
              <a:rPr lang="en-US" sz="2300" dirty="0" err="1">
                <a:ea typeface="Calibri" panose="020F0502020204030204" pitchFamily="34" charset="0"/>
              </a:rPr>
              <a:t>Veluguri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Lakshmi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Sindhu</a:t>
            </a:r>
            <a:r>
              <a:rPr lang="en-US" sz="2300" dirty="0">
                <a:ea typeface="Calibri" panose="020F0502020204030204" pitchFamily="34" charset="0"/>
              </a:rPr>
              <a:t> - 18B01A05E6</a:t>
            </a:r>
          </a:p>
          <a:p>
            <a:pPr marL="457200" indent="-457200"/>
            <a:r>
              <a:rPr lang="en-US" sz="2300" dirty="0">
                <a:ea typeface="Calibri" panose="020F0502020204030204" pitchFamily="34" charset="0"/>
              </a:rPr>
              <a:t>4.  </a:t>
            </a:r>
            <a:r>
              <a:rPr lang="en-US" sz="2300" dirty="0" err="1">
                <a:ea typeface="Calibri" panose="020F0502020204030204" pitchFamily="34" charset="0"/>
              </a:rPr>
              <a:t>Bathula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Gowthami</a:t>
            </a:r>
            <a:r>
              <a:rPr lang="en-US" sz="2300" dirty="0">
                <a:ea typeface="Calibri" panose="020F0502020204030204" pitchFamily="34" charset="0"/>
              </a:rPr>
              <a:t> - 18B01A05F6 </a:t>
            </a:r>
          </a:p>
          <a:p>
            <a:pPr marL="457200" indent="-457200"/>
            <a:r>
              <a:rPr lang="en-US" sz="2300" dirty="0">
                <a:ea typeface="Calibri" panose="020F0502020204030204" pitchFamily="34" charset="0"/>
              </a:rPr>
              <a:t>5. </a:t>
            </a:r>
            <a:r>
              <a:rPr lang="en-US" sz="2300" dirty="0" err="1">
                <a:ea typeface="Calibri" panose="020F0502020204030204" pitchFamily="34" charset="0"/>
              </a:rPr>
              <a:t>Tadikonda</a:t>
            </a:r>
            <a:r>
              <a:rPr lang="en-US" sz="2300" dirty="0">
                <a:ea typeface="Calibri" panose="020F0502020204030204" pitchFamily="34" charset="0"/>
              </a:rPr>
              <a:t> </a:t>
            </a:r>
            <a:r>
              <a:rPr lang="en-US" sz="2300" dirty="0" err="1">
                <a:ea typeface="Calibri" panose="020F0502020204030204" pitchFamily="34" charset="0"/>
              </a:rPr>
              <a:t>Tejaswi</a:t>
            </a:r>
            <a:r>
              <a:rPr lang="en-US" sz="2300" dirty="0">
                <a:ea typeface="Calibri" panose="020F0502020204030204" pitchFamily="34" charset="0"/>
              </a:rPr>
              <a:t> - 18B01A05D8 </a:t>
            </a:r>
            <a:endParaRPr lang="en-IN" sz="2300" dirty="0">
              <a:cs typeface="Times New Roman" panose="02020603050405020304" pitchFamily="18" charset="0"/>
            </a:endParaRPr>
          </a:p>
          <a:p>
            <a:pPr marL="457200" indent="-457200"/>
            <a:endParaRPr lang="en-IN" dirty="0"/>
          </a:p>
          <a:p>
            <a:r>
              <a:rPr lang="en-IN" b="1" dirty="0"/>
              <a:t>Under the guidance of</a:t>
            </a:r>
            <a:r>
              <a:rPr lang="en-IN" dirty="0"/>
              <a:t> </a:t>
            </a:r>
          </a:p>
          <a:p>
            <a:r>
              <a:rPr lang="en-IN" dirty="0"/>
              <a:t>Mr. M. </a:t>
            </a:r>
            <a:r>
              <a:rPr lang="en-IN" dirty="0" err="1"/>
              <a:t>Ramesh</a:t>
            </a:r>
            <a:r>
              <a:rPr lang="en-IN" dirty="0"/>
              <a:t> </a:t>
            </a:r>
            <a:r>
              <a:rPr lang="en-IN" dirty="0" err="1"/>
              <a:t>Babu</a:t>
            </a:r>
            <a:r>
              <a:rPr lang="en-IN" dirty="0"/>
              <a:t>, </a:t>
            </a:r>
            <a:r>
              <a:rPr lang="en-IN" dirty="0" err="1"/>
              <a:t>M.Tech</a:t>
            </a:r>
            <a:r>
              <a:rPr lang="en-IN" dirty="0"/>
              <a:t>(PhD)</a:t>
            </a:r>
          </a:p>
          <a:p>
            <a:r>
              <a:rPr lang="en-IN" dirty="0"/>
              <a:t>Assistant Professor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B51231A-33C2-4D64-B53C-24781D354E15}"/>
              </a:ext>
            </a:extLst>
          </p:cNvPr>
          <p:cNvSpPr txBox="1"/>
          <p:nvPr/>
        </p:nvSpPr>
        <p:spPr>
          <a:xfrm>
            <a:off x="9658350" y="1428750"/>
            <a:ext cx="23431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REVIEW NO: </a:t>
            </a:r>
            <a:r>
              <a:rPr lang="en-IN" sz="1600" dirty="0" smtClean="0"/>
              <a:t>3 </a:t>
            </a:r>
            <a:endParaRPr lang="en-IN" sz="1600" dirty="0"/>
          </a:p>
          <a:p>
            <a:r>
              <a:rPr lang="en-IN" sz="1600" dirty="0"/>
              <a:t>Date: </a:t>
            </a:r>
            <a:r>
              <a:rPr lang="en-IN" sz="1600" dirty="0" smtClean="0"/>
              <a:t>12 Apr </a:t>
            </a:r>
            <a:r>
              <a:rPr lang="en-IN" sz="1600" dirty="0"/>
              <a:t>2022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30583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F6D41-B282-44B2-9C04-3795EBBC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Sequence Diagram 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917939" y="6366143"/>
            <a:ext cx="9986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10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  <p:pic>
        <p:nvPicPr>
          <p:cNvPr id="7" name="Content Placeholder 6" descr="WhatsApp Image 2022-04-03 at 10.15.45 AM.jpe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58416" y="1825625"/>
            <a:ext cx="9993086" cy="4351338"/>
          </a:xfrm>
        </p:spPr>
      </p:pic>
    </p:spTree>
    <p:extLst>
      <p:ext uri="{BB962C8B-B14F-4D97-AF65-F5344CB8AC3E}">
        <p14:creationId xmlns="" xmlns:p14="http://schemas.microsoft.com/office/powerpoint/2010/main" val="4221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F6D41-B282-44B2-9C04-3795EBBC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Collaboration Diagram 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917939" y="6366143"/>
            <a:ext cx="9986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11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  <p:pic>
        <p:nvPicPr>
          <p:cNvPr id="7" name="Content Placeholder 6" descr="Collabaration.jpe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17037" y="1903444"/>
            <a:ext cx="9423918" cy="4217437"/>
          </a:xfrm>
        </p:spPr>
      </p:pic>
    </p:spTree>
    <p:extLst>
      <p:ext uri="{BB962C8B-B14F-4D97-AF65-F5344CB8AC3E}">
        <p14:creationId xmlns="" xmlns:p14="http://schemas.microsoft.com/office/powerpoint/2010/main" val="4221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12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Functionalities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Registration</a:t>
            </a:r>
          </a:p>
          <a:p>
            <a:r>
              <a:rPr lang="en-IN" dirty="0"/>
              <a:t>User </a:t>
            </a:r>
            <a:r>
              <a:rPr lang="en-IN" dirty="0" smtClean="0"/>
              <a:t>Login</a:t>
            </a:r>
          </a:p>
          <a:p>
            <a:r>
              <a:rPr lang="en-IN" dirty="0" smtClean="0"/>
              <a:t>Upload Product</a:t>
            </a:r>
            <a:endParaRPr lang="en-IN" dirty="0"/>
          </a:p>
          <a:p>
            <a:r>
              <a:rPr lang="en-IN" dirty="0"/>
              <a:t>Search </a:t>
            </a:r>
            <a:r>
              <a:rPr lang="en-IN" dirty="0" smtClean="0"/>
              <a:t>Product</a:t>
            </a:r>
          </a:p>
          <a:p>
            <a:r>
              <a:rPr lang="en-IN" dirty="0" smtClean="0"/>
              <a:t>Place </a:t>
            </a:r>
            <a:r>
              <a:rPr lang="en-IN" dirty="0"/>
              <a:t>Order</a:t>
            </a:r>
          </a:p>
          <a:p>
            <a:r>
              <a:rPr lang="en-IN" dirty="0"/>
              <a:t>Share </a:t>
            </a:r>
            <a:r>
              <a:rPr lang="en-IN" dirty="0" smtClean="0"/>
              <a:t>Feedback</a:t>
            </a:r>
          </a:p>
          <a:p>
            <a:r>
              <a:rPr lang="en-IN" dirty="0" smtClean="0"/>
              <a:t>Update Profile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13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8" name="Content Placeholder 7" descr="Screenshot (23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0151" r="1552" b="6435"/>
          <a:stretch>
            <a:fillRect/>
          </a:stretch>
        </p:blipFill>
        <p:spPr>
          <a:xfrm>
            <a:off x="1408922" y="1800808"/>
            <a:ext cx="8948058" cy="4096139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14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2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8728" r="1673" b="6864"/>
          <a:stretch>
            <a:fillRect/>
          </a:stretch>
        </p:blipFill>
        <p:spPr>
          <a:xfrm>
            <a:off x="1567543" y="2080727"/>
            <a:ext cx="8938725" cy="3928187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15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4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2159" r="1673" b="7936"/>
          <a:stretch>
            <a:fillRect/>
          </a:stretch>
        </p:blipFill>
        <p:spPr>
          <a:xfrm>
            <a:off x="1184988" y="1856792"/>
            <a:ext cx="9685175" cy="3974841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16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5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9937" r="1552" b="7293"/>
          <a:stretch>
            <a:fillRect/>
          </a:stretch>
        </p:blipFill>
        <p:spPr>
          <a:xfrm>
            <a:off x="1520889" y="1922106"/>
            <a:ext cx="8854751" cy="3937518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17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6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9937" r="1552" b="6221"/>
          <a:stretch>
            <a:fillRect/>
          </a:stretch>
        </p:blipFill>
        <p:spPr>
          <a:xfrm>
            <a:off x="1380931" y="2015412"/>
            <a:ext cx="9209314" cy="3890866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18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33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1652" r="3844" b="11796"/>
          <a:stretch>
            <a:fillRect/>
          </a:stretch>
        </p:blipFill>
        <p:spPr>
          <a:xfrm>
            <a:off x="1399592" y="1810139"/>
            <a:ext cx="9032032" cy="4030824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19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7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9801" r="1673" b="17800"/>
          <a:stretch>
            <a:fillRect/>
          </a:stretch>
        </p:blipFill>
        <p:spPr>
          <a:xfrm>
            <a:off x="1436914" y="2687216"/>
            <a:ext cx="8929396" cy="2715208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2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383" y="0"/>
            <a:ext cx="10515600" cy="1325563"/>
          </a:xfrm>
        </p:spPr>
        <p:txBody>
          <a:bodyPr/>
          <a:lstStyle/>
          <a:p>
            <a:r>
              <a:rPr lang="en-IN" b="1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0889"/>
            <a:ext cx="10515600" cy="4656073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Problem Statement</a:t>
            </a:r>
          </a:p>
          <a:p>
            <a:r>
              <a:rPr lang="en-IN" dirty="0" smtClean="0"/>
              <a:t>Existing System</a:t>
            </a:r>
          </a:p>
          <a:p>
            <a:r>
              <a:rPr lang="en-IN" dirty="0" smtClean="0"/>
              <a:t>Proposed System</a:t>
            </a:r>
          </a:p>
          <a:p>
            <a:r>
              <a:rPr lang="en-IN" dirty="0" smtClean="0"/>
              <a:t>System Requirements</a:t>
            </a:r>
          </a:p>
          <a:p>
            <a:r>
              <a:rPr lang="en-IN" dirty="0" smtClean="0"/>
              <a:t>UML Diagrams</a:t>
            </a:r>
          </a:p>
          <a:p>
            <a:pPr>
              <a:buNone/>
            </a:pPr>
            <a:r>
              <a:rPr lang="en-IN" dirty="0" smtClean="0"/>
              <a:t>		</a:t>
            </a:r>
            <a:r>
              <a:rPr lang="en-IN" sz="2400" dirty="0" smtClean="0"/>
              <a:t>(Use case, Class, Activity, Sequence, Collaboration) </a:t>
            </a:r>
            <a:endParaRPr lang="en-IN" sz="2400" dirty="0"/>
          </a:p>
          <a:p>
            <a:r>
              <a:rPr lang="en-IN" dirty="0" smtClean="0"/>
              <a:t>Functionalities</a:t>
            </a:r>
          </a:p>
          <a:p>
            <a:r>
              <a:rPr lang="en-IN" dirty="0" smtClean="0"/>
              <a:t>Screens</a:t>
            </a:r>
            <a:endParaRPr lang="en-IN" dirty="0"/>
          </a:p>
          <a:p>
            <a:r>
              <a:rPr lang="en-IN" dirty="0" smtClean="0"/>
              <a:t>Results</a:t>
            </a:r>
          </a:p>
          <a:p>
            <a:r>
              <a:rPr lang="en-IN" dirty="0" smtClean="0"/>
              <a:t>Conclusion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34107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20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30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0015" r="16629" b="12868"/>
          <a:stretch>
            <a:fillRect/>
          </a:stretch>
        </p:blipFill>
        <p:spPr>
          <a:xfrm>
            <a:off x="1268963" y="2043404"/>
            <a:ext cx="9050693" cy="3573625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21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31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0658" b="16299"/>
          <a:stretch>
            <a:fillRect/>
          </a:stretch>
        </p:blipFill>
        <p:spPr>
          <a:xfrm>
            <a:off x="1380931" y="2202024"/>
            <a:ext cx="8826759" cy="3489649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22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32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0229" r="13011" b="7293"/>
          <a:stretch>
            <a:fillRect/>
          </a:stretch>
        </p:blipFill>
        <p:spPr>
          <a:xfrm>
            <a:off x="1390261" y="2164702"/>
            <a:ext cx="8574833" cy="3694922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23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8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0444" r="2155" b="8579"/>
          <a:stretch>
            <a:fillRect/>
          </a:stretch>
        </p:blipFill>
        <p:spPr>
          <a:xfrm>
            <a:off x="1091682" y="1987420"/>
            <a:ext cx="10021077" cy="3816221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24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10" name="Content Placeholder 9" descr="Screenshot (29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20229" r="1914" b="9223"/>
          <a:stretch>
            <a:fillRect/>
          </a:stretch>
        </p:blipFill>
        <p:spPr>
          <a:xfrm>
            <a:off x="1138335" y="2211356"/>
            <a:ext cx="9825134" cy="3564294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04899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24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Screens</a:t>
            </a:r>
            <a:endParaRPr lang="en-IN" b="1" dirty="0"/>
          </a:p>
        </p:txBody>
      </p:sp>
      <p:pic>
        <p:nvPicPr>
          <p:cNvPr id="9" name="Content Placeholder 8" descr="Screenshot (39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5941" r="3241" b="9437"/>
          <a:stretch>
            <a:fillRect/>
          </a:stretch>
        </p:blipFill>
        <p:spPr>
          <a:xfrm>
            <a:off x="1306286" y="1968759"/>
            <a:ext cx="9395926" cy="3928188"/>
          </a:xfrm>
        </p:spPr>
      </p:pic>
    </p:spTree>
    <p:extLst>
      <p:ext uri="{BB962C8B-B14F-4D97-AF65-F5344CB8AC3E}">
        <p14:creationId xmlns="" xmlns:p14="http://schemas.microsoft.com/office/powerpoint/2010/main" val="1899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72" y="465825"/>
            <a:ext cx="10611928" cy="836764"/>
          </a:xfrm>
        </p:spPr>
        <p:txBody>
          <a:bodyPr>
            <a:noAutofit/>
          </a:bodyPr>
          <a:lstStyle/>
          <a:p>
            <a:r>
              <a:rPr lang="en-IN" b="1" dirty="0" smtClean="0"/>
              <a:t/>
            </a:r>
            <a:br>
              <a:rPr lang="en-IN" b="1" dirty="0" smtClean="0"/>
            </a:br>
            <a:r>
              <a:rPr lang="en-IN" b="1" dirty="0" smtClean="0"/>
              <a:t>Results</a:t>
            </a:r>
            <a:br>
              <a:rPr lang="en-IN" b="1" dirty="0" smtClean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pPr>
              <a:buNone/>
            </a:pPr>
            <a:r>
              <a:rPr lang="en-IN" dirty="0" smtClean="0"/>
              <a:t>Implementation – website link</a:t>
            </a:r>
          </a:p>
          <a:p>
            <a:pPr>
              <a:buNone/>
            </a:pPr>
            <a:endParaRPr lang="en-IN" dirty="0" smtClean="0"/>
          </a:p>
          <a:p>
            <a:pPr algn="ctr">
              <a:buNone/>
            </a:pPr>
            <a:r>
              <a:rPr lang="en-IN" dirty="0" err="1" smtClean="0">
                <a:hlinkClick r:id="rId2"/>
              </a:rPr>
              <a:t>CampusCentricSecondHandExchange</a:t>
            </a:r>
            <a:endParaRPr lang="en-IN" dirty="0" smtClean="0"/>
          </a:p>
          <a:p>
            <a:pPr algn="ctr">
              <a:buNone/>
            </a:pPr>
            <a:endParaRPr lang="en-IN" dirty="0" smtClean="0"/>
          </a:p>
          <a:p>
            <a:pPr>
              <a:buNone/>
            </a:pPr>
            <a:endParaRPr lang="en-IN" dirty="0" smtClean="0"/>
          </a:p>
          <a:p>
            <a:pPr>
              <a:buNone/>
            </a:pPr>
            <a:r>
              <a:rPr lang="en-IN" dirty="0" smtClean="0"/>
              <a:t>			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2215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2935991" y="6316824"/>
            <a:ext cx="8457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25</a:t>
            </a:r>
          </a:p>
          <a:p>
            <a:pPr algn="ctr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72" y="465825"/>
            <a:ext cx="10611928" cy="836764"/>
          </a:xfrm>
        </p:spPr>
        <p:txBody>
          <a:bodyPr>
            <a:noAutofit/>
          </a:bodyPr>
          <a:lstStyle/>
          <a:p>
            <a:r>
              <a:rPr lang="en-IN" b="1" dirty="0" smtClean="0"/>
              <a:t/>
            </a:r>
            <a:br>
              <a:rPr lang="en-IN" b="1" dirty="0" smtClean="0"/>
            </a:br>
            <a:r>
              <a:rPr lang="en-IN" b="1" dirty="0" smtClean="0"/>
              <a:t>Conclusion</a:t>
            </a:r>
            <a:br>
              <a:rPr lang="en-IN" b="1" dirty="0" smtClean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311882" cy="4351338"/>
          </a:xfrm>
        </p:spPr>
        <p:txBody>
          <a:bodyPr/>
          <a:lstStyle/>
          <a:p>
            <a:endParaRPr lang="en-IN" dirty="0" smtClean="0"/>
          </a:p>
          <a:p>
            <a:pPr>
              <a:buNone/>
            </a:pPr>
            <a:endParaRPr lang="en-IN" dirty="0" smtClean="0"/>
          </a:p>
          <a:p>
            <a:pPr algn="just">
              <a:buNone/>
            </a:pPr>
            <a:r>
              <a:rPr lang="en-US" dirty="0" smtClean="0"/>
              <a:t>		The aim of developing this project is to provide a platform for students to effortless trading of old products. It not only saves students money but also helps to safeguard the environment.</a:t>
            </a:r>
            <a:endParaRPr lang="en-IN" dirty="0" smtClean="0"/>
          </a:p>
          <a:p>
            <a:pPr algn="just">
              <a:buNone/>
            </a:pPr>
            <a:r>
              <a:rPr lang="en-IN" dirty="0" smtClean="0"/>
              <a:t>			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2215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2935991" y="6316824"/>
            <a:ext cx="8457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26</a:t>
            </a:r>
          </a:p>
          <a:p>
            <a:pPr algn="ctr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80517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 </a:t>
            </a:r>
            <a:r>
              <a:rPr lang="en-IN" dirty="0" smtClean="0"/>
              <a:t>27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28473" y="1806169"/>
            <a:ext cx="10515600" cy="4351338"/>
          </a:xfrm>
        </p:spPr>
        <p:txBody>
          <a:bodyPr>
            <a:noAutofit/>
          </a:bodyPr>
          <a:lstStyle/>
          <a:p>
            <a:pPr algn="ctr">
              <a:buNone/>
            </a:pPr>
            <a:endParaRPr lang="en-IN" sz="9600" dirty="0"/>
          </a:p>
          <a:p>
            <a:pPr algn="ctr">
              <a:buNone/>
            </a:pPr>
            <a:r>
              <a:rPr lang="en-IN" sz="9600" b="1" dirty="0">
                <a:latin typeface="+mj-lt"/>
              </a:rPr>
              <a:t>THANK YOU</a:t>
            </a:r>
            <a:endParaRPr lang="en-US" sz="9600" b="1" dirty="0"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5619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B1A61E-57AD-4059-898B-74F18FA70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Description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A394502-C266-44FD-B3EC-D6EAF40E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251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According to situations around that we are advocating green civilization nowadays, saving resources as much as we can should be an important issue. </a:t>
            </a:r>
          </a:p>
          <a:p>
            <a:r>
              <a:rPr lang="en-US" dirty="0"/>
              <a:t>As we are new generation students, we enjoy great convenience that sophisticated technology brings to us. Using it to deal with realistic problems is what we ought to do.</a:t>
            </a:r>
          </a:p>
          <a:p>
            <a:r>
              <a:rPr lang="en-US" dirty="0"/>
              <a:t>That is why this project designs and implements for the campus a second-hand trading website; offering a platform for students trading old items easily. </a:t>
            </a:r>
          </a:p>
          <a:p>
            <a:r>
              <a:rPr lang="en-US" dirty="0"/>
              <a:t>There are many students who cannot afford the new products, so they can have the opportunity to buy old items.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2032959" y="6418706"/>
            <a:ext cx="103660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3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294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520" y="365126"/>
            <a:ext cx="10465279" cy="1023728"/>
          </a:xfrm>
        </p:spPr>
        <p:txBody>
          <a:bodyPr/>
          <a:lstStyle/>
          <a:p>
            <a:r>
              <a:rPr lang="en-IN" b="1" dirty="0" smtClean="0"/>
              <a:t>Problems in Existing system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IN" b="1" dirty="0" smtClean="0"/>
          </a:p>
          <a:p>
            <a:pPr>
              <a:buNone/>
            </a:pPr>
            <a:endParaRPr lang="en-IN" b="1" dirty="0" smtClean="0"/>
          </a:p>
          <a:p>
            <a:r>
              <a:rPr lang="en-IN" b="1" dirty="0" smtClean="0"/>
              <a:t> </a:t>
            </a:r>
            <a:r>
              <a:rPr lang="en-US" dirty="0" smtClean="0"/>
              <a:t>Existing websites do have fundamental customers.</a:t>
            </a:r>
          </a:p>
          <a:p>
            <a:r>
              <a:rPr lang="en-US" dirty="0" smtClean="0"/>
              <a:t>Since these platforms are open to the whole citizens, we cannot easily find what we need for campus.</a:t>
            </a:r>
            <a:endParaRPr lang="en-IN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2215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710906" y="6323813"/>
            <a:ext cx="10133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4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014" y="365125"/>
            <a:ext cx="10499785" cy="963343"/>
          </a:xfrm>
        </p:spPr>
        <p:txBody>
          <a:bodyPr/>
          <a:lstStyle/>
          <a:p>
            <a:r>
              <a:rPr lang="en-IN" b="1" dirty="0" smtClean="0"/>
              <a:t>Proposed System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 trade website which just focuses on a single university.</a:t>
            </a:r>
          </a:p>
          <a:p>
            <a:pPr lvl="0"/>
            <a:r>
              <a:rPr lang="en-US" dirty="0" smtClean="0"/>
              <a:t>This website is a on campus massive potential market of second-handing trading to save money and also to help in protecting the environment.</a:t>
            </a:r>
          </a:p>
          <a:p>
            <a:pPr lvl="0"/>
            <a:r>
              <a:rPr lang="en-US" dirty="0" smtClean="0"/>
              <a:t>The students usually generate a great deal of spare items such as books, drafters, chairs, etc can upload their items in this website and sell them.</a:t>
            </a:r>
          </a:p>
          <a:p>
            <a:pPr>
              <a:buNone/>
            </a:pPr>
            <a:endParaRPr lang="en-IN" dirty="0" smtClean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2215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2840966" y="6341065"/>
            <a:ext cx="85804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5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B1A61E-57AD-4059-898B-74F18FA70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System Requirements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A394502-C266-44FD-B3EC-D6EAF40E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25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Software Requirements :</a:t>
            </a:r>
          </a:p>
          <a:p>
            <a:pPr lvl="1"/>
            <a:r>
              <a:rPr lang="en-IN" dirty="0" smtClean="0"/>
              <a:t>Tools        		: Eclipse, Visual Studio, </a:t>
            </a:r>
            <a:r>
              <a:rPr lang="en-IN" dirty="0" err="1" smtClean="0"/>
              <a:t>NodeJs</a:t>
            </a:r>
            <a:r>
              <a:rPr lang="en-IN" dirty="0" smtClean="0"/>
              <a:t>, </a:t>
            </a:r>
            <a:r>
              <a:rPr lang="en-IN" dirty="0" err="1" smtClean="0"/>
              <a:t>MySQL</a:t>
            </a:r>
            <a:endParaRPr lang="en-IN" dirty="0" smtClean="0"/>
          </a:p>
          <a:p>
            <a:pPr lvl="1"/>
            <a:r>
              <a:rPr lang="en-US" dirty="0" smtClean="0"/>
              <a:t>Front-end 	</a:t>
            </a:r>
            <a:r>
              <a:rPr lang="en-US" b="1" dirty="0" smtClean="0"/>
              <a:t> 	</a:t>
            </a:r>
            <a:r>
              <a:rPr lang="en-US" dirty="0" smtClean="0"/>
              <a:t>:</a:t>
            </a:r>
            <a:r>
              <a:rPr lang="en-US" b="1" dirty="0" smtClean="0"/>
              <a:t> </a:t>
            </a:r>
            <a:r>
              <a:rPr lang="en-US" dirty="0" smtClean="0"/>
              <a:t>HTML, CSS, Bootstrap, Angular</a:t>
            </a:r>
          </a:p>
          <a:p>
            <a:pPr lvl="1"/>
            <a:r>
              <a:rPr lang="en-IN" dirty="0" smtClean="0"/>
              <a:t>Back-end		: </a:t>
            </a:r>
            <a:r>
              <a:rPr lang="en-US" dirty="0" err="1" smtClean="0"/>
              <a:t>RestAPI</a:t>
            </a:r>
            <a:r>
              <a:rPr lang="en-US" dirty="0" smtClean="0"/>
              <a:t>, Hibernate</a:t>
            </a:r>
          </a:p>
          <a:p>
            <a:pPr lvl="1"/>
            <a:r>
              <a:rPr lang="en-IN" dirty="0" smtClean="0"/>
              <a:t>Database		: </a:t>
            </a:r>
            <a:r>
              <a:rPr lang="en-IN" dirty="0" err="1" smtClean="0"/>
              <a:t>MySQL</a:t>
            </a:r>
            <a:endParaRPr lang="en-US" dirty="0" smtClean="0"/>
          </a:p>
          <a:p>
            <a:pPr lvl="1"/>
            <a:endParaRPr lang="en-IN" dirty="0" smtClean="0"/>
          </a:p>
          <a:p>
            <a:r>
              <a:rPr lang="en-IN" dirty="0" smtClean="0"/>
              <a:t>Hardware Requirements:</a:t>
            </a:r>
          </a:p>
          <a:p>
            <a:pPr lvl="1"/>
            <a:r>
              <a:rPr lang="en-IN" dirty="0" smtClean="0"/>
              <a:t>Operating System	: Windows8 and above</a:t>
            </a:r>
          </a:p>
          <a:p>
            <a:pPr lvl="1"/>
            <a:r>
              <a:rPr lang="en-US" dirty="0" smtClean="0"/>
              <a:t>RAM 			: 4GB and above</a:t>
            </a:r>
          </a:p>
          <a:p>
            <a:pPr lvl="1"/>
            <a:r>
              <a:rPr lang="en-US" dirty="0" smtClean="0"/>
              <a:t>Processor 		: Intel Core I3 and above</a:t>
            </a:r>
          </a:p>
          <a:p>
            <a:pPr lvl="1"/>
            <a:r>
              <a:rPr lang="en-US" dirty="0" smtClean="0"/>
              <a:t>Hard disk space  	: 500GB and above</a:t>
            </a:r>
            <a:endParaRPr lang="en-IN" dirty="0" smtClean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2032959" y="6418706"/>
            <a:ext cx="103660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6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294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F6D41-B282-44B2-9C04-3795EBBC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Use Case 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917939" y="6366143"/>
            <a:ext cx="9986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7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  <p:pic>
        <p:nvPicPr>
          <p:cNvPr id="8" name="Content Placeholder 7" descr="Usecase.jpe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46450" y="1492898"/>
            <a:ext cx="10496938" cy="4684065"/>
          </a:xfrm>
        </p:spPr>
      </p:pic>
    </p:spTree>
    <p:extLst>
      <p:ext uri="{BB962C8B-B14F-4D97-AF65-F5344CB8AC3E}">
        <p14:creationId xmlns="" xmlns:p14="http://schemas.microsoft.com/office/powerpoint/2010/main" val="4221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F6D41-B282-44B2-9C04-3795EBBC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Class Diagram 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917939" y="6366143"/>
            <a:ext cx="9986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8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  <p:pic>
        <p:nvPicPr>
          <p:cNvPr id="7" name="Content Placeholder 6" descr="Classdiagram.jpe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27788" y="1530220"/>
            <a:ext cx="10226351" cy="4646743"/>
          </a:xfrm>
        </p:spPr>
      </p:pic>
    </p:spTree>
    <p:extLst>
      <p:ext uri="{BB962C8B-B14F-4D97-AF65-F5344CB8AC3E}">
        <p14:creationId xmlns="" xmlns:p14="http://schemas.microsoft.com/office/powerpoint/2010/main" val="4221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F6D41-B282-44B2-9C04-3795EBBC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Activity Diagram 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313525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917939" y="6366143"/>
            <a:ext cx="9986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 Department of Computer Science and Engineering                                             Slide No: 9</a:t>
            </a:r>
          </a:p>
          <a:p>
            <a:pPr algn="ctr"/>
            <a:r>
              <a:rPr lang="en-IN" dirty="0" smtClean="0"/>
              <a:t> </a:t>
            </a:r>
            <a:endParaRPr lang="en-US" dirty="0"/>
          </a:p>
        </p:txBody>
      </p:sp>
      <p:pic>
        <p:nvPicPr>
          <p:cNvPr id="7" name="Content Placeholder 6" descr="Acivity.jpe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12392" t="2217" r="42327" b="11796"/>
          <a:stretch>
            <a:fillRect/>
          </a:stretch>
        </p:blipFill>
        <p:spPr>
          <a:xfrm>
            <a:off x="886408" y="1436914"/>
            <a:ext cx="9395927" cy="4749282"/>
          </a:xfrm>
        </p:spPr>
      </p:pic>
    </p:spTree>
    <p:extLst>
      <p:ext uri="{BB962C8B-B14F-4D97-AF65-F5344CB8AC3E}">
        <p14:creationId xmlns="" xmlns:p14="http://schemas.microsoft.com/office/powerpoint/2010/main" val="4221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685</Words>
  <Application>Microsoft Office PowerPoint</Application>
  <PresentationFormat>Custom</PresentationFormat>
  <Paragraphs>152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Shri Vishnu Engineering College for Women::Bhimavaram (Autonomous)</vt:lpstr>
      <vt:lpstr>Contents</vt:lpstr>
      <vt:lpstr>Problem Description</vt:lpstr>
      <vt:lpstr>Problems in Existing system </vt:lpstr>
      <vt:lpstr>Proposed System </vt:lpstr>
      <vt:lpstr>System Requirements</vt:lpstr>
      <vt:lpstr>Use Case </vt:lpstr>
      <vt:lpstr>Class Diagram </vt:lpstr>
      <vt:lpstr>Activity Diagram </vt:lpstr>
      <vt:lpstr>Sequence Diagram </vt:lpstr>
      <vt:lpstr>Collaboration Diagram </vt:lpstr>
      <vt:lpstr>Functionalities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Screens</vt:lpstr>
      <vt:lpstr> Results </vt:lpstr>
      <vt:lpstr> Conclusion </vt:lpstr>
      <vt:lpstr>Slide 28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Shri Vishnu engineering college for women::Bhimavaram (Autonomous)</dc:title>
  <dc:creator>velugurisindhu7@gmail.com</dc:creator>
  <cp:lastModifiedBy>HP</cp:lastModifiedBy>
  <cp:revision>43</cp:revision>
  <dcterms:created xsi:type="dcterms:W3CDTF">2022-03-19T04:17:21Z</dcterms:created>
  <dcterms:modified xsi:type="dcterms:W3CDTF">2022-04-29T06:16:58Z</dcterms:modified>
</cp:coreProperties>
</file>

<file path=docProps/thumbnail.jpeg>
</file>